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5" r:id="rId7"/>
    <p:sldId id="270" r:id="rId8"/>
    <p:sldId id="271" r:id="rId9"/>
    <p:sldId id="272" r:id="rId10"/>
    <p:sldId id="273" r:id="rId11"/>
    <p:sldId id="276" r:id="rId12"/>
    <p:sldId id="277" r:id="rId13"/>
    <p:sldId id="278" r:id="rId14"/>
    <p:sldId id="279" r:id="rId15"/>
    <p:sldId id="28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376210"/>
            <a:ext cx="10972800" cy="602459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MISSION READY</a:t>
            </a:r>
            <a:br>
              <a:rPr lang="en-US" dirty="0"/>
            </a:br>
            <a:r>
              <a:rPr lang="en-US" sz="2400" dirty="0"/>
              <a:t>Kirby </a:t>
            </a:r>
            <a:r>
              <a:rPr lang="en-US" sz="2400" dirty="0" err="1"/>
              <a:t>llaban</a:t>
            </a:r>
            <a:r>
              <a:rPr lang="en-US" sz="2400" dirty="0"/>
              <a:t> &amp; mike </a:t>
            </a:r>
            <a:r>
              <a:rPr lang="en-US" sz="2400" dirty="0" err="1"/>
              <a:t>serapio</a:t>
            </a:r>
            <a:endParaRPr lang="en-US" sz="2400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Chorus: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We’re ready to go for your Glory;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Shouting our praise oh God almighty;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 And light to the  world For you, Jesus</a:t>
            </a:r>
          </a:p>
        </p:txBody>
      </p:sp>
    </p:spTree>
    <p:extLst>
      <p:ext uri="{BB962C8B-B14F-4D97-AF65-F5344CB8AC3E}">
        <p14:creationId xmlns:p14="http://schemas.microsoft.com/office/powerpoint/2010/main" val="2301939541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We’re laying down our fears and worries;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Your love will lead us to our victories;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And light to the world for you,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49602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Refrain: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knee shall bend before you;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tongue confess you are the Lord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46719"/>
      </p:ext>
    </p:extLst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Chorus: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We’re ready to go for your Glory;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Shouting our praise oh God almighty;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 And light to the  world For you, Jesus</a:t>
            </a:r>
          </a:p>
        </p:txBody>
      </p:sp>
    </p:spTree>
    <p:extLst>
      <p:ext uri="{BB962C8B-B14F-4D97-AF65-F5344CB8AC3E}">
        <p14:creationId xmlns:p14="http://schemas.microsoft.com/office/powerpoint/2010/main" val="3690345005"/>
      </p:ext>
    </p:extLst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We’re laying down our fears and worries;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Your love will lead us to our victories;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And light to the world for you,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51483"/>
      </p:ext>
    </p:extLst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End: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You Jesus,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You Jesus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light to the world;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 You</a:t>
            </a:r>
            <a:r>
              <a:rPr lang="en-US">
                <a:effectLst/>
              </a:rPr>
              <a:t>……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30942"/>
      </p:ext>
    </p:extLst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For song chords, visit</a:t>
            </a:r>
            <a:br>
              <a:rPr lang="en-US" sz="2800" dirty="0"/>
            </a:br>
            <a:r>
              <a:rPr lang="en-US" sz="2800" dirty="0"/>
              <a:t>www.chipstenoso.com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Lord to the world we will proclaim ;                          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saving power of your name;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Salvation has come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The fire of your spirit is ablaze;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Consuming us with holy Grace;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Your kingdom has come;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4155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Refrain: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knee shall bend before you;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tongue confess you are the Lord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21545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Chorus: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We’re ready to go for your Glory;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Shouting our praise oh God almighty;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 And light to the  world For you, Jesus</a:t>
            </a:r>
          </a:p>
        </p:txBody>
      </p:sp>
    </p:spTree>
    <p:extLst>
      <p:ext uri="{BB962C8B-B14F-4D97-AF65-F5344CB8AC3E}">
        <p14:creationId xmlns:p14="http://schemas.microsoft.com/office/powerpoint/2010/main" val="598688562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We’re laying down our fears and worries;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Your love will lead us to our victories;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be salt of the earth;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And light to the world for you, Jesus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75458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Lord to the world we will proclaim ;                            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saving power of your name;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Salvation has come</a:t>
            </a:r>
          </a:p>
        </p:txBody>
      </p:sp>
    </p:spTree>
    <p:extLst>
      <p:ext uri="{BB962C8B-B14F-4D97-AF65-F5344CB8AC3E}">
        <p14:creationId xmlns:p14="http://schemas.microsoft.com/office/powerpoint/2010/main" val="3090915521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The fire of your spirit is ablaze;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Consuming us with holy Grace;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Your kingdom has come;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0733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Refrain: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knee shall bend before you;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Every tongue confess you are the Lord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0915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413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Verdana</vt:lpstr>
      <vt:lpstr>Wingdings</vt:lpstr>
      <vt:lpstr>Wingdings 2</vt:lpstr>
      <vt:lpstr>Wingdings 3</vt:lpstr>
      <vt:lpstr>Apex</vt:lpstr>
      <vt:lpstr>MISSION READY Kirby llaban &amp; mike serapio</vt:lpstr>
      <vt:lpstr>Lord to the world we will proclaim ;                               The saving power of your name; Salvation has come</vt:lpstr>
      <vt:lpstr>The fire of your spirit is ablaze; Consuming us with holy Grace; Your kingdom has come; </vt:lpstr>
      <vt:lpstr>Refrain: Every knee shall bend before you; Every tongue confess you are the Lord </vt:lpstr>
      <vt:lpstr>Chorus: We’re ready to go for your Glory; Shouting our praise oh God almighty; To be salt of the earth And light to the  world For you, Jesus</vt:lpstr>
      <vt:lpstr>We’re laying down our fears and worries; Your love will lead us to our victories; To be salt of the earth;  And light to the world for you, Jesus </vt:lpstr>
      <vt:lpstr>Lord to the world we will proclaim ;                               The saving power of your name; Salvation has come</vt:lpstr>
      <vt:lpstr>The fire of your spirit is ablaze; Consuming us with holy Grace; Your kingdom has come; </vt:lpstr>
      <vt:lpstr>Refrain: Every knee shall bend before you; Every tongue confess you are the Lord </vt:lpstr>
      <vt:lpstr>Chorus: We’re ready to go for your Glory; Shouting our praise oh God almighty; To be salt of the earth And light to the  world For you, Jesus</vt:lpstr>
      <vt:lpstr>We’re laying down our fears and worries; Your love will lead us to our victories; To be salt of the earth;  And light to the world for you, Jesus</vt:lpstr>
      <vt:lpstr>Refrain: Every knee shall bend before you; Every tongue confess you are the Lord </vt:lpstr>
      <vt:lpstr>Chorus: We’re ready to go for your Glory; Shouting our praise oh God almighty; To be salt of the earth And light to the  world For you, Jesus</vt:lpstr>
      <vt:lpstr>We’re laying down our fears and worries; Your love will lead us to our victories; To be salt of the earth;  And light to the world for you, Jesus</vt:lpstr>
      <vt:lpstr>End: For You Jesus,  For You Jesus To be salt of the earth; And light to the world; For You…… Jesus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40</cp:revision>
  <dcterms:created xsi:type="dcterms:W3CDTF">2013-08-06T21:21:49Z</dcterms:created>
  <dcterms:modified xsi:type="dcterms:W3CDTF">2023-09-23T22:36:10Z</dcterms:modified>
</cp:coreProperties>
</file>